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2"/>
  </p:notesMasterIdLst>
  <p:handoutMasterIdLst>
    <p:handoutMasterId r:id="rId23"/>
  </p:handoutMasterIdLst>
  <p:sldIdLst>
    <p:sldId id="270" r:id="rId2"/>
    <p:sldId id="275" r:id="rId3"/>
    <p:sldId id="288" r:id="rId4"/>
    <p:sldId id="289" r:id="rId5"/>
    <p:sldId id="268" r:id="rId6"/>
    <p:sldId id="290" r:id="rId7"/>
    <p:sldId id="285" r:id="rId8"/>
    <p:sldId id="291" r:id="rId9"/>
    <p:sldId id="300" r:id="rId10"/>
    <p:sldId id="292" r:id="rId11"/>
    <p:sldId id="274" r:id="rId12"/>
    <p:sldId id="293" r:id="rId13"/>
    <p:sldId id="294" r:id="rId14"/>
    <p:sldId id="295" r:id="rId15"/>
    <p:sldId id="287" r:id="rId16"/>
    <p:sldId id="296" r:id="rId17"/>
    <p:sldId id="297" r:id="rId18"/>
    <p:sldId id="298" r:id="rId19"/>
    <p:sldId id="301" r:id="rId20"/>
    <p:sldId id="29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9BCC"/>
    <a:srgbClr val="C6C6C6"/>
    <a:srgbClr val="D87BA8"/>
    <a:srgbClr val="292C48"/>
    <a:srgbClr val="2C2D39"/>
    <a:srgbClr val="242630"/>
    <a:srgbClr val="2A1F43"/>
    <a:srgbClr val="0C1B43"/>
    <a:srgbClr val="000000"/>
    <a:srgbClr val="1D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47" autoAdjust="0"/>
    <p:restoredTop sz="94488" autoAdjust="0"/>
  </p:normalViewPr>
  <p:slideViewPr>
    <p:cSldViewPr snapToGrid="0" snapToObjects="1">
      <p:cViewPr varScale="1">
        <p:scale>
          <a:sx n="64" d="100"/>
          <a:sy n="64" d="100"/>
        </p:scale>
        <p:origin x="6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4/5/2022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4/5/2022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4/5/2022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4/5/2022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4/5/2022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85000"/>
            <a:duotone>
              <a:prstClr val="black"/>
              <a:srgbClr val="D87BA8">
                <a:tint val="45000"/>
                <a:satMod val="400000"/>
              </a:srgbClr>
            </a:duotone>
          </a:blip>
          <a:srcRect/>
          <a:stretch/>
        </p:blipFill>
        <p:spPr>
          <a:xfrm>
            <a:off x="865893" y="428762"/>
            <a:ext cx="10464976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1383" y="1698172"/>
            <a:ext cx="8696651" cy="2074604"/>
          </a:xfrm>
        </p:spPr>
        <p:txBody>
          <a:bodyPr>
            <a:normAutofit/>
          </a:bodyPr>
          <a:lstStyle/>
          <a:p>
            <a:r>
              <a:rPr lang="en-US" dirty="0"/>
              <a:t>WATERFALL MODEL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5440" y="4209851"/>
            <a:ext cx="8789234" cy="846381"/>
          </a:xfrm>
        </p:spPr>
        <p:txBody>
          <a:bodyPr>
            <a:normAutofit/>
          </a:bodyPr>
          <a:lstStyle/>
          <a:p>
            <a:r>
              <a:rPr lang="en-US" altLang="ja-JP" sz="3600" dirty="0"/>
              <a:t>GROUP 1</a:t>
            </a:r>
            <a:endParaRPr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3143" y="1149531"/>
            <a:ext cx="4976693" cy="50274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sz="1800" dirty="0"/>
              <a:t>1.	</a:t>
            </a:r>
            <a:r>
              <a:rPr lang="en-GB" sz="2000" dirty="0"/>
              <a:t>Requirement analysis</a:t>
            </a:r>
          </a:p>
          <a:p>
            <a:r>
              <a:rPr lang="en-GB" sz="2000" dirty="0"/>
              <a:t>2.	System design</a:t>
            </a:r>
          </a:p>
          <a:p>
            <a:r>
              <a:rPr lang="en-GB" sz="2000" dirty="0"/>
              <a:t>3.	Implementation</a:t>
            </a:r>
          </a:p>
          <a:p>
            <a:r>
              <a:rPr lang="en-GB" sz="2000" dirty="0"/>
              <a:t>4.	Testing</a:t>
            </a:r>
          </a:p>
          <a:p>
            <a:r>
              <a:rPr lang="en-GB" sz="2000" dirty="0"/>
              <a:t>5.	Deployment</a:t>
            </a:r>
          </a:p>
          <a:p>
            <a:r>
              <a:rPr lang="en-GB" sz="2000" dirty="0"/>
              <a:t>6.	Maintenance </a:t>
            </a:r>
          </a:p>
          <a:p>
            <a:r>
              <a:rPr lang="en-GB" b="1" dirty="0" err="1"/>
              <a:t>NB:The</a:t>
            </a:r>
            <a:r>
              <a:rPr lang="en-GB" b="1" dirty="0"/>
              <a:t> outcome of any phase moves to the next stage/phase to be applied</a:t>
            </a:r>
          </a:p>
          <a:p>
            <a:endParaRPr lang="en-GB" sz="1800" dirty="0"/>
          </a:p>
          <a:p>
            <a:endParaRPr lang="en-GB" sz="1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577"/>
            <a:ext cx="4976693" cy="729260"/>
          </a:xfrm>
        </p:spPr>
        <p:txBody>
          <a:bodyPr/>
          <a:lstStyle/>
          <a:p>
            <a:r>
              <a:rPr lang="en-US" dirty="0"/>
              <a:t>PHASES OF WATERFALL MODEL</a:t>
            </a:r>
          </a:p>
        </p:txBody>
      </p:sp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0CBA891E-4BB7-4D8B-9512-BFC1E4766CE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8615" r="286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4245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REQUIREMENT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SYSTEM DEISGN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PHASES WORK HAND IN HAND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GB" dirty="0"/>
              <a:t>Requirements that are to be developed are collected and documented in the requirement specification document</a:t>
            </a:r>
          </a:p>
          <a:p>
            <a:r>
              <a:rPr lang="en-GB" dirty="0"/>
              <a:t>(the specifications and ideas that are given to the team)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2659" y="2741705"/>
            <a:ext cx="4105075" cy="3246345"/>
          </a:xfrm>
        </p:spPr>
        <p:txBody>
          <a:bodyPr>
            <a:normAutofit/>
          </a:bodyPr>
          <a:lstStyle/>
          <a:p>
            <a:r>
              <a:rPr lang="en-GB" dirty="0"/>
              <a:t>It helps in specifying hardware and system specification requirements and helps in defining the overall system architecture</a:t>
            </a:r>
          </a:p>
          <a:p>
            <a:r>
              <a:rPr lang="en-GB" dirty="0"/>
              <a:t>To be able to know what the system needs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TESTING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PHASES WORK HAND IN HAND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741705"/>
            <a:ext cx="4236268" cy="3246345"/>
          </a:xfrm>
        </p:spPr>
        <p:txBody>
          <a:bodyPr>
            <a:normAutofit fontScale="92500"/>
          </a:bodyPr>
          <a:lstStyle/>
          <a:p>
            <a:r>
              <a:rPr lang="en-GB" dirty="0"/>
              <a:t>The system developed in small programs called unit </a:t>
            </a:r>
          </a:p>
          <a:p>
            <a:r>
              <a:rPr lang="en-GB" dirty="0"/>
              <a:t>(implementing the program into small units)</a:t>
            </a:r>
          </a:p>
          <a:p>
            <a:r>
              <a:rPr lang="en-GB" dirty="0"/>
              <a:t>Each unit is test for its functionality </a:t>
            </a:r>
          </a:p>
          <a:p>
            <a:r>
              <a:rPr lang="en-GB" dirty="0"/>
              <a:t>Consist of software programming ,troubleshooting ,module ,unit testing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92539" y="2741705"/>
            <a:ext cx="4255195" cy="324634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It is when the software is integrated into desired target environment</a:t>
            </a:r>
          </a:p>
          <a:p>
            <a:r>
              <a:rPr lang="en-GB" dirty="0"/>
              <a:t>By delivering the beta versions to selected users (also known as Beta testers)</a:t>
            </a:r>
          </a:p>
          <a:p>
            <a:r>
              <a:rPr lang="en-GB" dirty="0"/>
              <a:t>It would determine if the software meets the requirements that was given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813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DEPLOYMENT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  Maintenance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PHASES WORK HAND IN HAND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741705"/>
            <a:ext cx="4236268" cy="3246345"/>
          </a:xfrm>
        </p:spPr>
        <p:txBody>
          <a:bodyPr>
            <a:normAutofit/>
          </a:bodyPr>
          <a:lstStyle/>
          <a:p>
            <a:r>
              <a:rPr lang="en-GB" dirty="0"/>
              <a:t>When the testing is done and has been finalized it is then moved to the customer environment or released in the market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92539" y="2741705"/>
            <a:ext cx="4255195" cy="3246345"/>
          </a:xfrm>
        </p:spPr>
        <p:txBody>
          <a:bodyPr>
            <a:normAutofit/>
          </a:bodyPr>
          <a:lstStyle/>
          <a:p>
            <a:r>
              <a:rPr lang="en-GB" dirty="0"/>
              <a:t>As time goes in their might been issues regarding to the software .patches are released and  better versions are also produced or released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066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E12A2E4-7E37-4E6E-B7B0-4751441200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958" b="958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698172"/>
            <a:ext cx="9274629" cy="2599508"/>
          </a:xfrm>
        </p:spPr>
        <p:txBody>
          <a:bodyPr>
            <a:normAutofit/>
          </a:bodyPr>
          <a:lstStyle/>
          <a:p>
            <a:r>
              <a:rPr lang="en-US" sz="6600" dirty="0"/>
              <a:t>ADVANTAGES AND</a:t>
            </a:r>
            <a:br>
              <a:rPr lang="en-US" sz="6600" dirty="0"/>
            </a:br>
            <a:r>
              <a:rPr lang="en-US" sz="6600" dirty="0"/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290482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8BC48AA-AA13-45A1-B890-25F6725999D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2455" r="2245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B4DAED7-1035-43D6-B4E9-8EC70C98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ADVANTAGES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7029-7347-4693-8621-0A972190501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>
            <a:normAutofit/>
          </a:bodyPr>
          <a:lstStyle/>
          <a:p>
            <a:r>
              <a:rPr lang="en-GB" sz="1800" dirty="0"/>
              <a:t>Development process are easy to follow</a:t>
            </a:r>
          </a:p>
          <a:p>
            <a:r>
              <a:rPr lang="en-GB" sz="1800" dirty="0"/>
              <a:t>The model focuses on the documentation of the process steps</a:t>
            </a:r>
          </a:p>
          <a:p>
            <a:r>
              <a:rPr lang="en-GB" sz="1800" dirty="0"/>
              <a:t>Easy to arrange task</a:t>
            </a:r>
          </a:p>
          <a:p>
            <a:r>
              <a:rPr lang="en-GB" sz="1800" dirty="0"/>
              <a:t>Clear defined stages</a:t>
            </a:r>
          </a:p>
          <a:p>
            <a:r>
              <a:rPr lang="en-GB" sz="1800" dirty="0"/>
              <a:t>Easy to manage</a:t>
            </a:r>
          </a:p>
        </p:txBody>
      </p:sp>
    </p:spTree>
    <p:extLst>
      <p:ext uri="{BB962C8B-B14F-4D97-AF65-F5344CB8AC3E}">
        <p14:creationId xmlns:p14="http://schemas.microsoft.com/office/powerpoint/2010/main" val="3309585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5AA81D1-CD68-45BB-B7A9-EEF36C2048B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2455" r="2245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B4DAED7-1035-43D6-B4E9-8EC70C98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7029-7347-4693-8621-0A972190501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r>
              <a:rPr lang="en-GB" sz="2000" dirty="0"/>
              <a:t>Cannot be used for complex projects</a:t>
            </a:r>
          </a:p>
          <a:p>
            <a:r>
              <a:rPr lang="en-GB" sz="2000" dirty="0"/>
              <a:t>No working software is produced until later during the life cycle</a:t>
            </a:r>
          </a:p>
          <a:p>
            <a:r>
              <a:rPr lang="en-GB" sz="2000" dirty="0"/>
              <a:t>Poor model for long and ongoing projects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3592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01C92F-E043-416B-A9BE-27AE059E33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15810" r="-1" b="7905"/>
          <a:stretch/>
        </p:blipFill>
        <p:spPr>
          <a:xfrm>
            <a:off x="414338" y="481013"/>
            <a:ext cx="11368087" cy="5875337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/>
          <a:p>
            <a:r>
              <a:rPr lang="en-US" sz="4000"/>
              <a:t>APPLICATION OF WATERFALL MODEL</a:t>
            </a:r>
          </a:p>
        </p:txBody>
      </p:sp>
      <p:sp>
        <p:nvSpPr>
          <p:cNvPr id="10" name="Subtitle 3">
            <a:extLst>
              <a:ext uri="{FF2B5EF4-FFF2-40B4-BE49-F238E27FC236}">
                <a16:creationId xmlns:a16="http://schemas.microsoft.com/office/drawing/2014/main" id="{5DEAA256-138C-21EB-97B2-E3A53CB3A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1383" y="3919840"/>
            <a:ext cx="8789234" cy="84638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72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3C43A9E-7AA0-4691-A4AC-44522E59811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2455" r="2245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B4DAED7-1035-43D6-B4E9-8EC70C981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7029-7347-4693-8621-0A972190501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r>
              <a:rPr lang="en-GB" sz="2800" dirty="0"/>
              <a:t>Projects must be short </a:t>
            </a:r>
          </a:p>
          <a:p>
            <a:r>
              <a:rPr lang="en-GB" sz="2800" dirty="0"/>
              <a:t>Requirements must be well documented clear and fixed </a:t>
            </a:r>
          </a:p>
          <a:p>
            <a:r>
              <a:rPr lang="en-GB" sz="2800" dirty="0"/>
              <a:t>Technology must be understood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1920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6AD59CC-FB50-402A-83F2-B508C589FCA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2455" r="2245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B4DAED7-1035-43D6-B4E9-8EC70C98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9451"/>
            <a:ext cx="5027023" cy="755386"/>
          </a:xfrm>
        </p:spPr>
        <p:txBody>
          <a:bodyPr/>
          <a:lstStyle/>
          <a:p>
            <a:pPr algn="ctr"/>
            <a:r>
              <a:rPr lang="en-GB" dirty="0"/>
              <a:t>  AT LEAST TWO ITERATIONS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7029-7347-4693-8621-0A972190501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sz="3800" b="1" dirty="0"/>
              <a:t>According to Royce, the waterfall model should be run at least twice</a:t>
            </a:r>
          </a:p>
          <a:p>
            <a:endParaRPr lang="en-GB" sz="3800" dirty="0"/>
          </a:p>
          <a:p>
            <a:r>
              <a:rPr lang="en-GB" sz="3800" dirty="0" err="1"/>
              <a:t>Ie:first</a:t>
            </a:r>
            <a:r>
              <a:rPr lang="en-GB" sz="3800" dirty="0"/>
              <a:t> for the development of a prototype and </a:t>
            </a:r>
          </a:p>
          <a:p>
            <a:r>
              <a:rPr lang="en-GB" sz="3800" dirty="0"/>
              <a:t>then for the development of the actual software product.</a:t>
            </a:r>
          </a:p>
        </p:txBody>
      </p:sp>
    </p:spTree>
    <p:extLst>
      <p:ext uri="{BB962C8B-B14F-4D97-AF65-F5344CB8AC3E}">
        <p14:creationId xmlns:p14="http://schemas.microsoft.com/office/powerpoint/2010/main" val="51387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5578" y="1264837"/>
            <a:ext cx="9313816" cy="4912126"/>
          </a:xfrm>
        </p:spPr>
        <p:txBody>
          <a:bodyPr>
            <a:normAutofit/>
          </a:bodyPr>
          <a:lstStyle/>
          <a:p>
            <a:endParaRPr lang="en-GB" altLang="ja-JP" sz="1800" dirty="0"/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DAVIDA DZATO  - CSC/19/01/4250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ALFRED</a:t>
            </a:r>
            <a:r>
              <a:rPr lang="ja-JP" altLang="en-US" sz="2000" b="1" dirty="0"/>
              <a:t> </a:t>
            </a:r>
            <a:r>
              <a:rPr lang="en-GB" altLang="ja-JP" sz="2000" b="1" dirty="0"/>
              <a:t>KRAMPAH –CSC/19/01/8178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SENYO ADRAZKU  - CSC/19/01/1250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RICHMOND ADJENYO –CSC/19/01/1240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ANTONIO YEBOAH –CSC/19/01/1323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GB" altLang="ja-JP" sz="2000" b="1" dirty="0"/>
              <a:t>JERRY DUHAZI  -CSC/19/01/3444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MEMBERS</a:t>
            </a:r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AD95643-3D0E-4C83-B544-DBBAD42650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11926" b="1192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8685" y="1058092"/>
            <a:ext cx="9274629" cy="2599508"/>
          </a:xfrm>
        </p:spPr>
        <p:txBody>
          <a:bodyPr>
            <a:normAutofit/>
          </a:bodyPr>
          <a:lstStyle/>
          <a:p>
            <a:r>
              <a:rPr lang="en-US" sz="6600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309143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5578" y="970677"/>
            <a:ext cx="7563394" cy="4912126"/>
          </a:xfrm>
        </p:spPr>
        <p:txBody>
          <a:bodyPr>
            <a:normAutofit/>
          </a:bodyPr>
          <a:lstStyle/>
          <a:p>
            <a:endParaRPr lang="en-GB" altLang="ja-JP" sz="1800" dirty="0"/>
          </a:p>
          <a:p>
            <a:pPr lvl="1" algn="just"/>
            <a:r>
              <a:rPr lang="en-GB" altLang="ja-JP" sz="2800" b="1" dirty="0"/>
              <a:t>Introduction</a:t>
            </a:r>
          </a:p>
          <a:p>
            <a:pPr lvl="1" algn="just"/>
            <a:r>
              <a:rPr lang="en-GB" altLang="ja-JP" sz="2800" b="1" dirty="0"/>
              <a:t>Definition </a:t>
            </a:r>
          </a:p>
          <a:p>
            <a:pPr lvl="1" algn="just"/>
            <a:r>
              <a:rPr lang="en-GB" altLang="ja-JP" sz="2800" b="1" dirty="0"/>
              <a:t>How it works</a:t>
            </a:r>
          </a:p>
          <a:p>
            <a:pPr lvl="1" algn="just"/>
            <a:r>
              <a:rPr lang="en-GB" altLang="ja-JP" sz="2800" b="1" dirty="0"/>
              <a:t>Advantages and Disadvantages</a:t>
            </a:r>
          </a:p>
          <a:p>
            <a:pPr lvl="1" algn="just"/>
            <a:r>
              <a:rPr lang="en-GB" altLang="ja-JP" sz="2800" b="1" dirty="0"/>
              <a:t>Applications</a:t>
            </a:r>
          </a:p>
          <a:p>
            <a:pPr lvl="1" algn="just"/>
            <a:endParaRPr lang="en-GB" altLang="ja-JP" sz="18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2765932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85341A-490E-44F7-B5A8-91089D8BDBD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A89BCC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9803" y="300172"/>
            <a:ext cx="10467739" cy="587705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674" y="1933303"/>
            <a:ext cx="8696651" cy="2074604"/>
          </a:xfrm>
        </p:spPr>
        <p:txBody>
          <a:bodyPr>
            <a:normAutofit/>
          </a:bodyPr>
          <a:lstStyle/>
          <a:p>
            <a:r>
              <a:rPr lang="en-US" sz="66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008927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3143" y="1149531"/>
            <a:ext cx="4976693" cy="50274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sz="1800" dirty="0"/>
              <a:t>Waterfall model was the earliest SDLC approach that was used in software development 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  <a:p>
            <a:r>
              <a:rPr lang="en-GB" sz="1800" dirty="0"/>
              <a:t>The development of the classic waterfall model is attributed to the computer scientist  </a:t>
            </a:r>
            <a:r>
              <a:rPr lang="en-GB" sz="2400" b="1" dirty="0"/>
              <a:t>*WINSTON W. ROYCE*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E26DF1F-C27C-4277-A839-3BE3C96037B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8615" r="286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1B48CD78-2819-446C-854D-CCD827CC3EB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958" b="958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674" y="1933303"/>
            <a:ext cx="8696651" cy="2074604"/>
          </a:xfrm>
        </p:spPr>
        <p:txBody>
          <a:bodyPr>
            <a:normAutofit/>
          </a:bodyPr>
          <a:lstStyle/>
          <a:p>
            <a:r>
              <a:rPr lang="en-US" sz="6600" dirty="0"/>
              <a:t>DEFINITION</a:t>
            </a:r>
          </a:p>
        </p:txBody>
      </p:sp>
    </p:spTree>
    <p:extLst>
      <p:ext uri="{BB962C8B-B14F-4D97-AF65-F5344CB8AC3E}">
        <p14:creationId xmlns:p14="http://schemas.microsoft.com/office/powerpoint/2010/main" val="1351022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92240" y="3324498"/>
            <a:ext cx="5199671" cy="3572692"/>
          </a:xfrm>
        </p:spPr>
        <p:txBody>
          <a:bodyPr>
            <a:normAutofit/>
          </a:bodyPr>
          <a:lstStyle/>
          <a:p>
            <a:r>
              <a:rPr lang="en-GB" sz="1600" dirty="0"/>
              <a:t>Waterfall model deals with the SDLC that would function one after the another</a:t>
            </a:r>
          </a:p>
          <a:p>
            <a:r>
              <a:rPr lang="en-GB" sz="1600" dirty="0"/>
              <a:t>In this model each phase must be completed before the next phase can continue </a:t>
            </a:r>
          </a:p>
          <a:p>
            <a:r>
              <a:rPr lang="en-GB" sz="1600" dirty="0"/>
              <a:t>It is also known as a </a:t>
            </a:r>
            <a:r>
              <a:rPr lang="en-GB" sz="1600" b="1" dirty="0"/>
              <a:t>LINEAR -SEQUENTIAL LIFE CYCLE MODEL</a:t>
            </a:r>
          </a:p>
          <a:p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9649" y="2659201"/>
            <a:ext cx="4805824" cy="665296"/>
          </a:xfrm>
        </p:spPr>
        <p:txBody>
          <a:bodyPr/>
          <a:lstStyle/>
          <a:p>
            <a:r>
              <a:rPr lang="en-US" dirty="0"/>
              <a:t>What is Waterfall model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F2CCF2D-993F-455C-AD4A-A01A96BAC40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280" r="142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CBC8509B-9173-4DBB-A119-25BAA218988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958" b="958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674" y="1933303"/>
            <a:ext cx="8696651" cy="2074604"/>
          </a:xfrm>
        </p:spPr>
        <p:txBody>
          <a:bodyPr>
            <a:normAutofit/>
          </a:bodyPr>
          <a:lstStyle/>
          <a:p>
            <a:r>
              <a:rPr lang="en-US" sz="6600" dirty="0"/>
              <a:t>HOW IT WORKS</a:t>
            </a:r>
          </a:p>
        </p:txBody>
      </p:sp>
    </p:spTree>
    <p:extLst>
      <p:ext uri="{BB962C8B-B14F-4D97-AF65-F5344CB8AC3E}">
        <p14:creationId xmlns:p14="http://schemas.microsoft.com/office/powerpoint/2010/main" val="2015477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7410-DE21-4000-8A18-A07E1E938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 FOR THE PHASES OF WATERFALL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A190B1-8B8F-43F7-A1D8-CC2B00AD9C6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003954" y="1645920"/>
            <a:ext cx="8808005" cy="429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87258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1ED9C639-84DE-47D6-9311-DE22D096325C}" vid="{8897FD28-C2C5-4A9F-A28F-BC63F57A3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petals presentation</Template>
  <TotalTime>7722</TotalTime>
  <Words>505</Words>
  <Application>Microsoft Office PowerPoint</Application>
  <PresentationFormat>Widescreen</PresentationFormat>
  <Paragraphs>89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Meiryo UI</vt:lpstr>
      <vt:lpstr>Arial</vt:lpstr>
      <vt:lpstr>Calibri</vt:lpstr>
      <vt:lpstr>Creative Gradient </vt:lpstr>
      <vt:lpstr>WATERFALL MODEL</vt:lpstr>
      <vt:lpstr>GROUP MEMBERS</vt:lpstr>
      <vt:lpstr>TOPICS</vt:lpstr>
      <vt:lpstr>INTRODUCTION</vt:lpstr>
      <vt:lpstr>INTRODUCTION</vt:lpstr>
      <vt:lpstr>DEFINITION</vt:lpstr>
      <vt:lpstr>What is Waterfall model</vt:lpstr>
      <vt:lpstr>HOW IT WORKS</vt:lpstr>
      <vt:lpstr>DIAGRAM FOR THE PHASES OF WATERFALL MODEL</vt:lpstr>
      <vt:lpstr>PHASES OF WATERFALL MODEL</vt:lpstr>
      <vt:lpstr>HOW THE PHASES WORK HAND IN HAND</vt:lpstr>
      <vt:lpstr>HOW THE PHASES WORK HAND IN HAND</vt:lpstr>
      <vt:lpstr>HOW THE PHASES WORK HAND IN HAND</vt:lpstr>
      <vt:lpstr>ADVANTAGES AND DISADVANTAGES</vt:lpstr>
      <vt:lpstr>ADVANTAGES </vt:lpstr>
      <vt:lpstr>DISADVANTAGES  </vt:lpstr>
      <vt:lpstr>APPLICATION OF WATERFALL MODEL</vt:lpstr>
      <vt:lpstr>APPLICATION  </vt:lpstr>
      <vt:lpstr>  AT LEAST TWO ITERATIONS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WATERFALL MODEL</dc:title>
  <dc:creator>Peter Amedzi</dc:creator>
  <cp:lastModifiedBy>Peter Amedzi</cp:lastModifiedBy>
  <cp:revision>3</cp:revision>
  <dcterms:created xsi:type="dcterms:W3CDTF">2022-04-05T11:40:48Z</dcterms:created>
  <dcterms:modified xsi:type="dcterms:W3CDTF">2022-04-10T20:23:30Z</dcterms:modified>
</cp:coreProperties>
</file>